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" panose="020B0604020202020204" charset="0"/>
      <p:regular r:id="rId10"/>
      <p:bold r:id="rId11"/>
    </p:embeddedFon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234bee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b9234bee13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b9234bee13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hyperlink" Target="https://www.linkedin.com/in/%D0%B0%D0%BB%D0%B5%D0%BA%D1%81%D0%B0%D0%BD%D0%B4%D1%80-%D0%B3%D0%B5%D1%82%D1%83%D0%BD-422435101?lipi=urn:li:page:d_flagship3_profile_view_base_contact_details;T/QLwicSQLeVAWud/l1EYQ%3D%3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21023" y="759437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" name="Google Shape;6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2320175" y="1268025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Защита проекта</a:t>
            </a:r>
            <a:endParaRPr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2367950" y="2160900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ru-RU" sz="3500" b="1" dirty="0" err="1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Гетун</a:t>
            </a:r>
            <a:r>
              <a:rPr lang="ru-RU" sz="3500" b="1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Александр</a:t>
            </a:r>
            <a:endParaRPr sz="3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36" y="228599"/>
            <a:ext cx="3570532" cy="46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87" y="1232899"/>
            <a:ext cx="2535974" cy="250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60618"/>
            <a:ext cx="1445988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 мне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985887" y="1057275"/>
            <a:ext cx="4383970" cy="4005792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242008" y="242574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None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 </a:t>
            </a:r>
            <a:r>
              <a:rPr lang="ru-RU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Гетун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9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86681" y="623865"/>
            <a:ext cx="3871986" cy="42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настоящий момент я с семьёй проживаем в Германии. В силу сложившихся обстоятельств мы переехали из Украины.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До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переезда с </a:t>
            </a:r>
            <a:r>
              <a:rPr lang="ru-RU" sz="1100" b="1" i="0" u="none" strike="noStrike" cap="none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2019 года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я работал системным администратором в офисе небольшой компании.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Мой профессиональный опыт в основном был связан с настройкой, ремонтом и обслуживанием компьютерной техники, также имеется опыт сервисного обслуживания банкоматов и </a:t>
            </a:r>
            <a:r>
              <a:rPr lang="en-US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post-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терминалов. </a:t>
            </a:r>
            <a:r>
              <a:rPr lang="ru-RU" sz="1100" b="1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lang="ru-RU" sz="1100" b="1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Желание освоить программирование у меня было давно. Но для меня эта область компьютерного мира казалась очень сложной и недосягаемой.  И вот я прошёл курс обучения, чему очень рад.   Теперь есть определённый багаж знаний, некоторые сложности в понимании некоторых тем ещё остались, но это стимул для дальнейшего роста и развития.</a:t>
            </a:r>
            <a:endParaRPr lang="ru-RU" sz="11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7620000" y="3974066"/>
            <a:ext cx="1525324" cy="1170178"/>
            <a:chOff x="12341323" y="6202392"/>
            <a:chExt cx="5946673" cy="4084609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539150" y="6202392"/>
              <a:ext cx="4748846" cy="4084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907277" y="2403843"/>
            <a:ext cx="1840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</a:t>
            </a:r>
            <a:endParaRPr sz="1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22889" y="4245904"/>
            <a:ext cx="2043210" cy="5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lvl="0">
              <a:lnSpc>
                <a:spcPct val="150000"/>
              </a:lnSpc>
              <a:buSzPts val="600"/>
            </a:pPr>
            <a:r>
              <a:rPr lang="de-DE" sz="1200" b="1" dirty="0" smtClean="0">
                <a:hlinkClick r:id="rId10"/>
              </a:rPr>
              <a:t>linkedin.com/in/</a:t>
            </a:r>
            <a:r>
              <a:rPr lang="ru-RU" sz="1200" b="1" dirty="0">
                <a:hlinkClick r:id="rId10"/>
              </a:rPr>
              <a:t>александр-гетун-422435101</a:t>
            </a:r>
            <a:endParaRPr sz="1200" b="1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69" y="1115713"/>
            <a:ext cx="2893808" cy="28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456" y="697378"/>
            <a:ext cx="628650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817685" y="565757"/>
            <a:ext cx="6871555" cy="435203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78634" y="796657"/>
            <a:ext cx="5550000" cy="42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ОПИСАНИЕ ПРОЕКТА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78634" y="1203551"/>
            <a:ext cx="5733366" cy="3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Выпускной проект заключался в создании небольшого онлайн магазина товаров для садоводства.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 проекте необходимо было реализовать такие компоненты: главная страница (включает меню навигации по сайту, категории товаров, форму для скидок, случайные товары со скидкой), а также отдельная страница категорий товаров, страница всех продуктов, раздел товаров со скидкой и собственно корзина выбранных товаров.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был предоставлен нам школой. Он запускается локально перед запуском самого проекта.</a:t>
            </a: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366186" y="174378"/>
            <a:ext cx="1426310" cy="261750"/>
            <a:chOff x="6556450" y="1156485"/>
            <a:chExt cx="2852620" cy="523500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69570" y="1262536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Проект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2400" y="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ПРОЦЕСС РАБОТЫ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11667" y="540000"/>
            <a:ext cx="6883400" cy="42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Работа над проектом состояла у меня из таких шагов: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Теоретический анализ 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Создание структуры компонентов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Написание функционала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роутинг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отображение товаров,  фильтрация, добавление и удаление товаров в корзине, реализация форм). Использовались библиотеки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React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Redux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de-DE" dirty="0" err="1"/>
              <a:t>react</a:t>
            </a:r>
            <a:r>
              <a:rPr lang="de-DE" dirty="0"/>
              <a:t>-router-dom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Стилизация проекта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lang="ru-RU" sz="800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процессе выполнения я сразу столкнулся со сложностями по функционалу и по стилизации проекта. Сразу не было понимания чёткой структуры выполнения задания. Но благодаря выполнению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препроекта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на уроках консультаций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затем самостоятельной вдумчивой реализации функционала в проекте эти трудности удалось преодолеть. Также помогли и просмотр записей уроков, 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поиск</a:t>
            </a:r>
            <a:r>
              <a:rPr lang="en-US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чат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GPT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помощь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одногрупников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sz="8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Отдельная благодарность нашему преподавателю по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Front-End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Нелле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за отличные уроки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 консультации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всем преподавателям школы.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РЕЗУЛЬТАТ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Опишите и продемонстрируйте результат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3649" y="190792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775111" y="1806635"/>
            <a:ext cx="61152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СПАСИБО ЗА ВНИМАНИЕ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ВОПРОСЫ?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Экран (16:9)</PresentationFormat>
  <Paragraphs>40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Avenir</vt:lpstr>
      <vt:lpstr>Inter</vt:lpstr>
      <vt:lpstr>Arial</vt:lpstr>
      <vt:lpstr>Open Sans</vt:lpstr>
      <vt:lpstr>Calibri</vt:lpstr>
      <vt:lpstr>Inter SemiBold</vt:lpstr>
      <vt:lpstr>Montserrat SemiBold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</cp:lastModifiedBy>
  <cp:revision>28</cp:revision>
  <dcterms:modified xsi:type="dcterms:W3CDTF">2023-10-09T07:51:24Z</dcterms:modified>
</cp:coreProperties>
</file>